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259" r:id="rId6"/>
    <p:sldId id="272" r:id="rId7"/>
    <p:sldId id="306" r:id="rId8"/>
    <p:sldId id="307" r:id="rId9"/>
    <p:sldId id="315" r:id="rId10"/>
    <p:sldId id="317" r:id="rId11"/>
    <p:sldId id="271" r:id="rId12"/>
    <p:sldId id="308" r:id="rId13"/>
    <p:sldId id="270" r:id="rId14"/>
    <p:sldId id="311" r:id="rId15"/>
    <p:sldId id="258" r:id="rId16"/>
    <p:sldId id="260" r:id="rId17"/>
    <p:sldId id="264" r:id="rId18"/>
    <p:sldId id="261" r:id="rId19"/>
    <p:sldId id="266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9" r:id="rId28"/>
    <p:sldId id="284" r:id="rId29"/>
    <p:sldId id="312" r:id="rId30"/>
    <p:sldId id="285" r:id="rId31"/>
    <p:sldId id="286" r:id="rId32"/>
    <p:sldId id="287" r:id="rId33"/>
    <p:sldId id="288" r:id="rId34"/>
    <p:sldId id="289" r:id="rId35"/>
    <p:sldId id="313" r:id="rId36"/>
    <p:sldId id="278" r:id="rId37"/>
    <p:sldId id="290" r:id="rId38"/>
    <p:sldId id="314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2" r:id="rId49"/>
    <p:sldId id="318" r:id="rId50"/>
    <p:sldId id="319" r:id="rId51"/>
    <p:sldId id="322" r:id="rId52"/>
    <p:sldId id="323" r:id="rId53"/>
    <p:sldId id="324" r:id="rId54"/>
    <p:sldId id="320" r:id="rId55"/>
    <p:sldId id="32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5" d="100"/>
          <a:sy n="75" d="100"/>
        </p:scale>
        <p:origin x="53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 practical guide</a:t>
            </a:r>
          </a:p>
        </p:txBody>
      </p:sp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</a:t>
            </a:r>
            <a:r>
              <a:rPr lang="en-US" sz="3600"/>
              <a:t>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3337560" y="3088938"/>
            <a:ext cx="2766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Co-Founder of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99362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85" y="3249492"/>
            <a:ext cx="4984819" cy="317843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6+ years </a:t>
            </a:r>
            <a:r>
              <a:rPr lang="en-US" sz="2400" dirty="0">
                <a:latin typeface="HelveticaNeueLT Std" panose="020B0604020202020204" pitchFamily="34" charset="0"/>
              </a:rPr>
              <a:t>continuous development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1.500.000+ </a:t>
            </a:r>
            <a:r>
              <a:rPr lang="en-US" sz="2400" dirty="0">
                <a:latin typeface="HelveticaNeueLT Std" panose="020B0604020202020204" pitchFamily="34" charset="0"/>
              </a:rPr>
              <a:t>downloads on NuGet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5" y="1690688"/>
            <a:ext cx="2772889" cy="1266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81A5C-B6C0-4773-AD81-742DE02A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379" y="1472413"/>
            <a:ext cx="5599047" cy="48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Best Practices</a:t>
            </a:r>
          </a:p>
          <a:p>
            <a:pPr lvl="1"/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53" y="4210929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650148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2866282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157632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2866282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2866281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157631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157631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149911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797198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797198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797198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483987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239829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239829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5937851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192636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198607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192636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593821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003577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902815" y="2815932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825625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547447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3952936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081282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497983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821229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606852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459772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106947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650122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181145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429247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0173-9F9C-4942-8AF2-FCDF0CAA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Thanks..! Questions..?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0395B-20F5-49D5-8059-D9AD331A6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/>
              <a:t>Halil İbrahim Kalkan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		</a:t>
            </a:r>
            <a:r>
              <a:rPr lang="en-US" dirty="0"/>
              <a:t>halilibrahimkalkan.com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GitHub	</a:t>
            </a:r>
            <a:r>
              <a:rPr lang="en-US" dirty="0"/>
              <a:t>@hikalkan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Twitter	</a:t>
            </a:r>
            <a:r>
              <a:rPr lang="en-US" dirty="0"/>
              <a:t>@</a:t>
            </a:r>
            <a:r>
              <a:rPr lang="en-US" dirty="0" err="1"/>
              <a:t>hibrahimkalkan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2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 </a:t>
            </a:r>
            <a:r>
              <a:rPr lang="en-US" sz="2000" dirty="0"/>
              <a:t>rather than the infrastructure.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</a:t>
            </a:r>
            <a:r>
              <a:rPr lang="en-US" sz="2000" b="1" dirty="0"/>
              <a:t>flexible</a:t>
            </a:r>
            <a:r>
              <a:rPr lang="en-US" sz="2000" dirty="0"/>
              <a:t>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</a:t>
            </a:r>
            <a:r>
              <a:rPr lang="en-US" sz="2000" b="1" dirty="0"/>
              <a:t>Object Oriented Programming </a:t>
            </a:r>
            <a:r>
              <a:rPr lang="en-US" sz="2000" dirty="0"/>
              <a:t>principles.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2214</TotalTime>
  <Words>1455</Words>
  <Application>Microsoft Office PowerPoint</Application>
  <PresentationFormat>Widescreen</PresentationFormat>
  <Paragraphs>346</Paragraphs>
  <Slides>55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Image</vt:lpstr>
      <vt:lpstr>Implementing Domain Driven Design (DDD)</vt:lpstr>
      <vt:lpstr>ABOUT ME  Halil İbrahim Kalkan                   </vt:lpstr>
      <vt:lpstr>ASP.NET BOILERPLATE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&amp; Domain Logic</vt:lpstr>
      <vt:lpstr>Application Logic &amp; Domain Logic</vt:lpstr>
      <vt:lpstr>Application Logic &amp; Domain Logic</vt:lpstr>
      <vt:lpstr>Application Logic &amp; Domain Logic</vt:lpstr>
      <vt:lpstr>Reference Books</vt:lpstr>
      <vt:lpstr>Thanks..! Questions..?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244</cp:revision>
  <dcterms:created xsi:type="dcterms:W3CDTF">2019-07-06T13:27:31Z</dcterms:created>
  <dcterms:modified xsi:type="dcterms:W3CDTF">2019-09-18T09:12:36Z</dcterms:modified>
</cp:coreProperties>
</file>